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3894B7-65EE-4341-BBF9-AC2CC5EA8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4135D9-3EBA-468A-953E-64C39F3F1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130FF4-2067-4B09-A4A9-A7F07072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43F82B-874E-4657-B204-B59B96F5C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4FB10D-A514-4BDE-9D98-A4C99196A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81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8E2FC-789A-4F2D-97DF-57E3A8964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A841531-0D80-446D-BABE-77554B3E14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7B6F7F-501A-4356-BA02-BDA904658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759502-7AEC-46DF-93A7-EBBCCE3ED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C4DFD21-6B73-4A1F-8C32-17AE0AA1E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4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EB5D73-AA1A-4F5F-924A-993D3A6A4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54793B0-0DA6-428F-8EC3-647363CD74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B28F9-3BC9-4EF6-B4EA-175879A75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D93803-DD72-48D2-8BA2-3631F455F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D78ED7-061A-47E8-8A47-A4D7DF014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0034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E949D-1624-48E8-A902-972042DE6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2A408E-9675-4D2E-84B5-234948188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A41E6F-0DD1-40C8-AFF4-A75311C68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97C7B2-9AFE-4F75-BCEB-5E56E27A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8B89DC-DBC5-4DCF-9B1D-3E68F696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147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6B312-FA9A-4D2C-BDEA-654F2510A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EBAE1F7-EEEC-4AD0-9732-A78D989DC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A64AA-710F-4B15-8A14-1F7EA28C2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A013A6-DD9F-4C03-9F2E-DC6C834BE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6D7161-2EA0-42C8-9065-A592F8232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735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5F5B67-F3C4-4F86-A1C7-26373DE54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440E0-8360-460C-B628-D1DE90844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CE0302-E23F-43F0-BED0-90A59847B3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758EC49-1A63-4873-826D-E13120B76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A29E6A-1205-42AF-AFAA-5FDB8E509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4547A5-336F-4073-9830-EE1D28BC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43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10B7F-873E-4246-B50F-A50D9DCA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08FB3B-4402-44CF-B162-BEC25F169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43EF73-17D6-4AF2-9D43-1976C50919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7FD264-A8B8-4CE6-AC8A-A2E0EBFD20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66620B0-E53B-4A68-862E-CBEF47F6C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D6016BB-2571-4CE2-8E24-BEDDA2DF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2648BD-F103-4260-9FDB-95A8B1727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B0E5FB4-FAD7-4BDD-ABE5-0457C673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35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E19CC5-5A3C-43D0-8AF1-EC8A1C7BF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01AF205-467E-4396-A16C-6B6200D96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AD008B-DA59-4EFD-8F6F-0BC1E9E8F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E968F9C-87EA-40F0-B876-9D24D16C9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54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5C06372-B4EA-4D28-AF60-99FF19291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8CD0A32-0B57-4579-B4B6-9E5E3A87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6871F4-E7E7-484B-8030-85362DDF3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30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4BC969-8CB7-41C0-9F22-E7D36E4B7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08E8A5-AF42-4D28-BC11-4A537974F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311A5B-0E8A-443E-B0E1-F89FF2E7A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F50EF2-6694-4920-ADA5-BF456141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8E5A8F-B8BA-4368-94EE-CC8D2826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78446FD-8DD6-4807-BE90-C31ACE88D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79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389569-0400-4950-B94C-280FD549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0F71FC7-CBA7-40D3-8CB6-ED8F73045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216F3B-6AFF-429F-9773-72383641A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AB198B-6038-4D9C-B388-4EB23C58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E13F2C-F583-47A3-A05B-072F648F7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DB0AB5-5772-47F5-A05B-4AA43A30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05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310DAC-4AD2-4750-BB23-A7DF9ED2C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350A8D7-63F3-4866-87E4-104BFBF35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80A10F-D43B-4070-8E21-F19A65810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AB57-6545-45A5-90D2-649DC82EC36E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D9264-16B2-48B3-BDC2-4EF61D376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3CD452-2A89-4F4A-B6B5-7DC4C7EF0C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E33B0-9D07-4516-ABEE-62A0F6F1C7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16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657AE1-445F-4B4E-8F0F-240091EB1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39775"/>
          </a:xfrm>
        </p:spPr>
        <p:txBody>
          <a:bodyPr>
            <a:normAutofit/>
          </a:bodyPr>
          <a:lstStyle/>
          <a:p>
            <a:r>
              <a:rPr lang="ru-RU" sz="7200" b="1" i="1" dirty="0"/>
              <a:t>Школы во время Великой Отечественной Войны</a:t>
            </a:r>
          </a:p>
        </p:txBody>
      </p:sp>
    </p:spTree>
    <p:extLst>
      <p:ext uri="{BB962C8B-B14F-4D97-AF65-F5344CB8AC3E}">
        <p14:creationId xmlns:p14="http://schemas.microsoft.com/office/powerpoint/2010/main" val="2910842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474D8993-8F76-40AB-83E6-B5C376781F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725" y="0"/>
            <a:ext cx="11332564" cy="6858000"/>
          </a:xfrm>
        </p:spPr>
      </p:pic>
    </p:spTree>
    <p:extLst>
      <p:ext uri="{BB962C8B-B14F-4D97-AF65-F5344CB8AC3E}">
        <p14:creationId xmlns:p14="http://schemas.microsoft.com/office/powerpoint/2010/main" val="1250601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0113EA6F-CE21-4409-90B9-CD5288100D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20" y="0"/>
            <a:ext cx="7480092" cy="6858000"/>
          </a:xfrm>
        </p:spPr>
      </p:pic>
    </p:spTree>
    <p:extLst>
      <p:ext uri="{BB962C8B-B14F-4D97-AF65-F5344CB8AC3E}">
        <p14:creationId xmlns:p14="http://schemas.microsoft.com/office/powerpoint/2010/main" val="1939876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E4D3D09-9B65-487A-A521-C33EE95D8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47" y="0"/>
            <a:ext cx="11092721" cy="6857999"/>
          </a:xfrm>
        </p:spPr>
      </p:pic>
    </p:spTree>
    <p:extLst>
      <p:ext uri="{BB962C8B-B14F-4D97-AF65-F5344CB8AC3E}">
        <p14:creationId xmlns:p14="http://schemas.microsoft.com/office/powerpoint/2010/main" val="15456114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D27539-0F2C-467F-BDB7-963C477D91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967" y="0"/>
            <a:ext cx="9488774" cy="6858000"/>
          </a:xfrm>
        </p:spPr>
      </p:pic>
    </p:spTree>
    <p:extLst>
      <p:ext uri="{BB962C8B-B14F-4D97-AF65-F5344CB8AC3E}">
        <p14:creationId xmlns:p14="http://schemas.microsoft.com/office/powerpoint/2010/main" val="1030639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A96FE8E-BDB2-4CDA-A05E-D11B68CD3C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3" y="0"/>
            <a:ext cx="11647358" cy="6858000"/>
          </a:xfrm>
        </p:spPr>
      </p:pic>
    </p:spTree>
    <p:extLst>
      <p:ext uri="{BB962C8B-B14F-4D97-AF65-F5344CB8AC3E}">
        <p14:creationId xmlns:p14="http://schemas.microsoft.com/office/powerpoint/2010/main" val="359049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A16937F-981E-4B69-BA91-3EEBC5F335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3" y="0"/>
            <a:ext cx="11602387" cy="6858000"/>
          </a:xfrm>
        </p:spPr>
      </p:pic>
    </p:spTree>
    <p:extLst>
      <p:ext uri="{BB962C8B-B14F-4D97-AF65-F5344CB8AC3E}">
        <p14:creationId xmlns:p14="http://schemas.microsoft.com/office/powerpoint/2010/main" val="319047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FCD5B81-919A-49A4-A1FC-274372FF93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72" y="0"/>
            <a:ext cx="11692328" cy="6858000"/>
          </a:xfrm>
        </p:spPr>
      </p:pic>
    </p:spTree>
    <p:extLst>
      <p:ext uri="{BB962C8B-B14F-4D97-AF65-F5344CB8AC3E}">
        <p14:creationId xmlns:p14="http://schemas.microsoft.com/office/powerpoint/2010/main" val="3322153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14C5FA2C-F501-4694-9F49-113B928F05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3" y="0"/>
            <a:ext cx="11617377" cy="6858000"/>
          </a:xfrm>
        </p:spPr>
      </p:pic>
    </p:spTree>
    <p:extLst>
      <p:ext uri="{BB962C8B-B14F-4D97-AF65-F5344CB8AC3E}">
        <p14:creationId xmlns:p14="http://schemas.microsoft.com/office/powerpoint/2010/main" val="210871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1F018C4-49CC-4B78-90AA-FE82C733EF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03" y="0"/>
            <a:ext cx="11557417" cy="6858000"/>
          </a:xfrm>
        </p:spPr>
      </p:pic>
    </p:spTree>
    <p:extLst>
      <p:ext uri="{BB962C8B-B14F-4D97-AF65-F5344CB8AC3E}">
        <p14:creationId xmlns:p14="http://schemas.microsoft.com/office/powerpoint/2010/main" val="1506972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498A250-002F-489A-969C-69F263DC9C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64" y="0"/>
            <a:ext cx="11497456" cy="6857999"/>
          </a:xfrm>
        </p:spPr>
      </p:pic>
    </p:spTree>
    <p:extLst>
      <p:ext uri="{BB962C8B-B14F-4D97-AF65-F5344CB8AC3E}">
        <p14:creationId xmlns:p14="http://schemas.microsoft.com/office/powerpoint/2010/main" val="1109343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5813C62-9E1C-40B4-B501-A955FB3C5C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753" y="0"/>
            <a:ext cx="11377535" cy="6858000"/>
          </a:xfrm>
        </p:spPr>
      </p:pic>
    </p:spTree>
    <p:extLst>
      <p:ext uri="{BB962C8B-B14F-4D97-AF65-F5344CB8AC3E}">
        <p14:creationId xmlns:p14="http://schemas.microsoft.com/office/powerpoint/2010/main" val="89962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2D317C6-6F11-4D08-90B1-25FB84CEB2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34" y="0"/>
            <a:ext cx="11332564" cy="6858000"/>
          </a:xfrm>
        </p:spPr>
      </p:pic>
    </p:spTree>
    <p:extLst>
      <p:ext uri="{BB962C8B-B14F-4D97-AF65-F5344CB8AC3E}">
        <p14:creationId xmlns:p14="http://schemas.microsoft.com/office/powerpoint/2010/main" val="2058201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</Words>
  <Application>Microsoft Office PowerPoint</Application>
  <PresentationFormat>Широкоэкранный</PresentationFormat>
  <Paragraphs>1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Школы во время Великой Отечественной Войны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Школы во время Великой Отечественной Войны</dc:title>
  <dc:creator>uyt7yfy ytytfy</dc:creator>
  <cp:lastModifiedBy>uyt7yfy ytytfy</cp:lastModifiedBy>
  <cp:revision>2</cp:revision>
  <dcterms:created xsi:type="dcterms:W3CDTF">2020-02-02T19:15:29Z</dcterms:created>
  <dcterms:modified xsi:type="dcterms:W3CDTF">2020-02-02T19:55:18Z</dcterms:modified>
</cp:coreProperties>
</file>